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72" r:id="rId7"/>
    <p:sldId id="269" r:id="rId8"/>
    <p:sldId id="270" r:id="rId9"/>
    <p:sldId id="265" r:id="rId10"/>
    <p:sldId id="260" r:id="rId11"/>
    <p:sldId id="261" r:id="rId12"/>
    <p:sldId id="262" r:id="rId13"/>
    <p:sldId id="263" r:id="rId14"/>
    <p:sldId id="264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FAE"/>
    <a:srgbClr val="AD7AB8"/>
    <a:srgbClr val="A848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08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87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9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67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92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89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64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72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57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63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19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2307B-6C7D-496F-9FF3-15787C9EDC8E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B77C-B9F5-4CE2-9828-364685C19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86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160" y="0"/>
            <a:ext cx="9768840" cy="1066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49083"/>
            <a:ext cx="9144000" cy="874077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3200" dirty="0" smtClean="0">
                <a:latin typeface="Comic Sans MS" panose="030F0702030302020204" pitchFamily="66" charset="0"/>
              </a:rPr>
              <a:t>Творческий отчет по проекту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07614"/>
            <a:ext cx="9144000" cy="3870226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sz="4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/>
            <a:endParaRPr lang="ru-RU" sz="4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«Международный День  ребенка»</a:t>
            </a: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(«</a:t>
            </a: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Права </a:t>
            </a: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ребенка»)</a:t>
            </a:r>
            <a:r>
              <a:rPr lang="ru-RU" sz="54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ru-RU" sz="54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ru-RU" sz="5400" dirty="0" smtClean="0"/>
          </a:p>
          <a:p>
            <a:endParaRPr lang="ru-RU" dirty="0" smtClean="0"/>
          </a:p>
          <a:p>
            <a:r>
              <a:rPr lang="ru-RU" dirty="0" smtClean="0">
                <a:latin typeface="Comic Sans MS" panose="030F0702030302020204" pitchFamily="66" charset="0"/>
              </a:rPr>
              <a:t>Материал  подготовили воспитатели:  </a:t>
            </a:r>
            <a:r>
              <a:rPr lang="ru-RU" dirty="0" err="1" smtClean="0">
                <a:latin typeface="Comic Sans MS" panose="030F0702030302020204" pitchFamily="66" charset="0"/>
              </a:rPr>
              <a:t>Поломошнова</a:t>
            </a:r>
            <a:r>
              <a:rPr lang="ru-RU" dirty="0" smtClean="0">
                <a:latin typeface="Comic Sans MS" panose="030F0702030302020204" pitchFamily="66" charset="0"/>
              </a:rPr>
              <a:t> Л.А.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                                                     </a:t>
            </a:r>
            <a:r>
              <a:rPr lang="ru-RU" dirty="0" err="1" smtClean="0">
                <a:latin typeface="Comic Sans MS" panose="030F0702030302020204" pitchFamily="66" charset="0"/>
              </a:rPr>
              <a:t>Мазько</a:t>
            </a:r>
            <a:r>
              <a:rPr lang="ru-RU" dirty="0" smtClean="0">
                <a:latin typeface="Comic Sans MS" panose="030F0702030302020204" pitchFamily="66" charset="0"/>
              </a:rPr>
              <a:t> З.Ю.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43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Образовательные  области  «Познавательное  и речевое развитие»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Театрализованное действие «Я тоже имею права»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97" y="1825625"/>
            <a:ext cx="5861403" cy="429121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5627"/>
            <a:ext cx="5255222" cy="4291218"/>
          </a:xfrm>
        </p:spPr>
      </p:pic>
    </p:spTree>
    <p:extLst>
      <p:ext uri="{BB962C8B-B14F-4D97-AF65-F5344CB8AC3E}">
        <p14:creationId xmlns:p14="http://schemas.microsoft.com/office/powerpoint/2010/main" xmlns="" val="350473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Образовательная область «Физическое развитие</a:t>
            </a:r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b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Спортивное развлечение для детей и родителей воспитанников  </a:t>
            </a: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«Я имею право на здоровье»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269" y="1944509"/>
            <a:ext cx="5258144" cy="374995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777" y="4490670"/>
            <a:ext cx="3402100" cy="236733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531" y="1691122"/>
            <a:ext cx="4675946" cy="35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06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3FA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Образовательная область «Художественно – эстетическое развитие»</a:t>
            </a:r>
            <a:r>
              <a:rPr lang="ru-RU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«Руками маленьких творцов – Я имею право»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707" y="1825624"/>
            <a:ext cx="3887045" cy="46368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1473" y="1825625"/>
            <a:ext cx="6182419" cy="4636814"/>
          </a:xfrm>
        </p:spPr>
      </p:pic>
    </p:spTree>
    <p:extLst>
      <p:ext uri="{BB962C8B-B14F-4D97-AF65-F5344CB8AC3E}">
        <p14:creationId xmlns:p14="http://schemas.microsoft.com/office/powerpoint/2010/main" xmlns="" val="332005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D7AB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Вместе с мамой – вместе с папой.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«Детям о правах ребенка»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16" y="1825625"/>
            <a:ext cx="5801784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5625"/>
            <a:ext cx="5801784" cy="4351338"/>
          </a:xfr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xmlns="" val="104347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D7AB8"/>
            </a:gs>
            <a:gs pos="2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Семейное творчество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«Маленьким детям – большие права»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108" y="2058193"/>
            <a:ext cx="5491692" cy="41187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049" y="2045399"/>
            <a:ext cx="5508751" cy="4131563"/>
          </a:xfrm>
        </p:spPr>
      </p:pic>
    </p:spTree>
    <p:extLst>
      <p:ext uri="{BB962C8B-B14F-4D97-AF65-F5344CB8AC3E}">
        <p14:creationId xmlns:p14="http://schemas.microsoft.com/office/powerpoint/2010/main" xmlns="" val="20077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936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ФГОС ДО\ р. 2.6.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Образовательная область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«Социально – коммуникативное развитие»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Образ Я</a:t>
            </a:r>
          </a:p>
          <a:p>
            <a:r>
              <a:rPr lang="ru-RU" dirty="0" smtClean="0"/>
              <a:t>Семья </a:t>
            </a:r>
          </a:p>
          <a:p>
            <a:r>
              <a:rPr lang="ru-RU" dirty="0" smtClean="0"/>
              <a:t>Детский сад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Родная страна</a:t>
            </a:r>
          </a:p>
          <a:p>
            <a:r>
              <a:rPr lang="ru-RU" dirty="0" smtClean="0"/>
              <a:t>Наша планета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ФГОС ДО\ р. 3.3.п.3.3.3.\1)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 </a:t>
            </a:r>
            <a:r>
              <a:rPr lang="ru-RU" dirty="0" smtClean="0">
                <a:solidFill>
                  <a:srgbClr val="0070C0"/>
                </a:solidFill>
              </a:rPr>
              <a:t>предметно – пространственная среда должна обеспечить: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игровую, познавательную, исследовательскую и творческую активность всех воспитанников  по заданной проблеме 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двигательную активность, позволяющую принимать  участие в подвижных играх и соревнованиях отражающих государственные и народные праздники нашей Родины 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эмоциональное благополучие во взаимодействии с предметно – пространственным окружением;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возможность самовыражения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444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320" y="838200"/>
            <a:ext cx="100279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В  дошкольном возрасте закладываются основы самоуважения, собственного достоинства, необходимого для успешной реализации и творческой активности ребенка, формирования его как личности. </a:t>
            </a: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Процесс познания самого себя формирует самооценку ребенка, помогает активно включаться в общение с окружающими. Чувство самоуважения и уверенности в себе эффективнее всего формируется у дошкольников в процессе  знакомства со своим именем, познания самого себя  и чувства принадлежности к своей семье, к сообществу детей, взрослых в Организации и окружающего ребенка социума.  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38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Программные задачи проекта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6160" y="2255520"/>
            <a:ext cx="7543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omic Sans MS" panose="030F0702030302020204" pitchFamily="66" charset="0"/>
              </a:rPr>
              <a:t>упорядочить, систематизировать знания детей о гражданских правах и обязанностях.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Comic Sans MS" panose="030F0702030302020204" pitchFamily="66" charset="0"/>
              </a:rPr>
              <a:t>расширять и уточнять знания детей о правовом мировоззрение и представление о нравственности;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Comic Sans MS" panose="030F0702030302020204" pitchFamily="66" charset="0"/>
              </a:rPr>
              <a:t>выявить умения анализировать, рассуждать, сопоставлять, делать выводы;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Comic Sans MS" panose="030F0702030302020204" pitchFamily="66" charset="0"/>
              </a:rPr>
              <a:t>воспитывать </a:t>
            </a:r>
            <a:r>
              <a:rPr lang="ru-RU" sz="2400" dirty="0" smtClean="0">
                <a:latin typeface="Comic Sans MS" panose="030F0702030302020204" pitchFamily="66" charset="0"/>
              </a:rPr>
              <a:t>чувство толерантности и  </a:t>
            </a:r>
            <a:r>
              <a:rPr lang="ru-RU" sz="2400" dirty="0">
                <a:latin typeface="Comic Sans MS" panose="030F0702030302020204" pitchFamily="66" charset="0"/>
              </a:rPr>
              <a:t>уважения к другим </a:t>
            </a:r>
            <a:r>
              <a:rPr lang="ru-RU" sz="2400" dirty="0" smtClean="0">
                <a:latin typeface="Comic Sans MS" panose="030F0702030302020204" pitchFamily="66" charset="0"/>
              </a:rPr>
              <a:t>людям  к их культуре и человеческим ценностям;</a:t>
            </a:r>
            <a:endParaRPr lang="ru-RU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637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D7AB8"/>
              </a:gs>
              <a:gs pos="2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Целевые ориентиры по проекту </a:t>
            </a:r>
            <a:r>
              <a:rPr lang="ru-RU" b="1" dirty="0" smtClean="0">
                <a:solidFill>
                  <a:srgbClr val="C00000"/>
                </a:solidFill>
              </a:rPr>
              <a:t>«Международный День  ребенка»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rgbClr val="AD7AB8"/>
              </a:gs>
              <a:gs pos="2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ru-RU" dirty="0" smtClean="0"/>
              <a:t>В 3-4 </a:t>
            </a:r>
            <a:r>
              <a:rPr lang="ru-RU" dirty="0" smtClean="0"/>
              <a:t>года - </a:t>
            </a:r>
            <a:r>
              <a:rPr lang="ru-RU" dirty="0" smtClean="0"/>
              <a:t>формировать доброжелательное отношение друг к другу.</a:t>
            </a:r>
          </a:p>
          <a:p>
            <a:r>
              <a:rPr lang="ru-RU" dirty="0" smtClean="0"/>
              <a:t>В 4-5 лет </a:t>
            </a:r>
            <a:r>
              <a:rPr lang="ru-RU" dirty="0" smtClean="0"/>
              <a:t>- способствовать </a:t>
            </a:r>
            <a:r>
              <a:rPr lang="ru-RU" dirty="0" smtClean="0"/>
              <a:t>формированию личностного отношения ребенка к соблюдению (и нарушению)моральных норм; учить правилам добрых взаимоотношений.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rgbClr val="AD7AB8"/>
              </a:gs>
              <a:gs pos="2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ru-RU" dirty="0" smtClean="0"/>
              <a:t>В 5-6 лет </a:t>
            </a:r>
            <a:r>
              <a:rPr lang="ru-RU" dirty="0" smtClean="0"/>
              <a:t> - расширять </a:t>
            </a:r>
            <a:r>
              <a:rPr lang="ru-RU" dirty="0"/>
              <a:t>представления о правилах поведения в </a:t>
            </a:r>
            <a:r>
              <a:rPr lang="ru-RU" dirty="0" smtClean="0"/>
              <a:t>общественных местах; </a:t>
            </a:r>
            <a:r>
              <a:rPr lang="ru-RU" dirty="0"/>
              <a:t>об </a:t>
            </a:r>
            <a:r>
              <a:rPr lang="ru-RU" dirty="0" smtClean="0"/>
              <a:t>обязанностях в группе детского сада, дома</a:t>
            </a:r>
          </a:p>
          <a:p>
            <a:r>
              <a:rPr lang="ru-RU" dirty="0" smtClean="0"/>
              <a:t>В 6-7 лет </a:t>
            </a:r>
            <a:r>
              <a:rPr lang="ru-RU" dirty="0" smtClean="0"/>
              <a:t> - воспитывать </a:t>
            </a:r>
            <a:r>
              <a:rPr lang="ru-RU" dirty="0" smtClean="0"/>
              <a:t>заботливое и уважительное  отношение к близким. Формировать умение спокойно отстаивать свое мнение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806">
              <a:srgbClr val="00B0F0"/>
            </a:gs>
            <a:gs pos="0">
              <a:srgbClr val="AD7AB8"/>
            </a:gs>
            <a:gs pos="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D7AB8"/>
              </a:gs>
              <a:gs pos="2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Тематические  открытые мероприятия по проекту - </a:t>
            </a:r>
            <a:r>
              <a:rPr lang="ru-RU" b="1" dirty="0" smtClean="0">
                <a:solidFill>
                  <a:srgbClr val="FF0000"/>
                </a:solidFill>
              </a:rPr>
              <a:t>«Международный День ребенка»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gradFill>
            <a:gsLst>
              <a:gs pos="91806">
                <a:srgbClr val="C2DAEF"/>
              </a:gs>
              <a:gs pos="0">
                <a:srgbClr val="AD7AB8"/>
              </a:gs>
              <a:gs pos="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3-4 года «</a:t>
            </a:r>
            <a:r>
              <a:rPr lang="ru-RU" dirty="0" smtClean="0">
                <a:solidFill>
                  <a:srgbClr val="0070C0"/>
                </a:solidFill>
              </a:rPr>
              <a:t>Игрушки» стихи </a:t>
            </a:r>
            <a:r>
              <a:rPr lang="ru-RU" dirty="0" err="1" smtClean="0">
                <a:solidFill>
                  <a:srgbClr val="0070C0"/>
                </a:solidFill>
              </a:rPr>
              <a:t>А.Барто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 smtClean="0">
                <a:solidFill>
                  <a:srgbClr val="0070C0"/>
                </a:solidFill>
              </a:rPr>
              <a:t>трудовая деятельность, отдых, ОБЖ )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4-5 лет «Маленьким детям – большие права» (НОД по ознакомлению </a:t>
            </a:r>
            <a:r>
              <a:rPr lang="ru-RU" dirty="0" smtClean="0">
                <a:solidFill>
                  <a:srgbClr val="00B050"/>
                </a:solidFill>
              </a:rPr>
              <a:t>ЦКМ – проживания в социуме)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3-5 лет «Я имею право на здоровье» (спортивное развлечение)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gradFill>
            <a:gsLst>
              <a:gs pos="91806">
                <a:srgbClr val="C2DAEF"/>
              </a:gs>
              <a:gs pos="0">
                <a:srgbClr val="AD7AB8"/>
              </a:gs>
              <a:gs pos="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rgbClr val="C13FAE"/>
                </a:solidFill>
              </a:rPr>
              <a:t>5-6 лет «О правах играя» </a:t>
            </a:r>
            <a:r>
              <a:rPr lang="ru-RU" dirty="0" smtClean="0">
                <a:solidFill>
                  <a:srgbClr val="C13FAE"/>
                </a:solidFill>
              </a:rPr>
              <a:t>(увлекательное </a:t>
            </a:r>
            <a:r>
              <a:rPr lang="ru-RU" dirty="0" smtClean="0">
                <a:solidFill>
                  <a:srgbClr val="C13FAE"/>
                </a:solidFill>
              </a:rPr>
              <a:t>путешествие </a:t>
            </a:r>
            <a:r>
              <a:rPr lang="ru-RU" dirty="0" smtClean="0">
                <a:solidFill>
                  <a:srgbClr val="C13FAE"/>
                </a:solidFill>
              </a:rPr>
              <a:t>по </a:t>
            </a:r>
            <a:r>
              <a:rPr lang="ru-RU" dirty="0" smtClean="0">
                <a:solidFill>
                  <a:srgbClr val="C13FAE"/>
                </a:solidFill>
              </a:rPr>
              <a:t>страницам сказок)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6-7 лет «Права ребенка» </a:t>
            </a:r>
            <a:r>
              <a:rPr lang="ru-RU" dirty="0" smtClean="0">
                <a:solidFill>
                  <a:srgbClr val="FF0000"/>
                </a:solidFill>
              </a:rPr>
              <a:t>(музыкальное развлечение с элементами театрализации, исполнения этюдов по сказкам, игр малой подвижности  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Тематическая выставка  информационных плакатов  </a:t>
            </a:r>
            <a:r>
              <a:rPr lang="ru-RU" sz="5300" b="1" dirty="0" smtClean="0">
                <a:solidFill>
                  <a:srgbClr val="FF0000"/>
                </a:solidFill>
              </a:rPr>
              <a:t>«Маленьким детям – большие права»</a:t>
            </a:r>
            <a:endParaRPr lang="ru-RU" sz="53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760" y="1707541"/>
            <a:ext cx="6183313" cy="46370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Информационный центр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«Ты и я - вместе дружная семья!»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4"/>
            <a:ext cx="6101292" cy="4575969"/>
          </a:xfrm>
          <a:blipFill>
            <a:blip r:embed="rId2" cstate="print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xmlns="" val="243569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409</Words>
  <Application>Microsoft Office PowerPoint</Application>
  <PresentationFormat>Произвольный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Творческий отчет по проекту</vt:lpstr>
      <vt:lpstr>ФГОС ДО\ р. 2.6. Образовательная область  «Социально – коммуникативное развитие»</vt:lpstr>
      <vt:lpstr>ФГОС ДО\ р. 3.3.п.3.3.3.\1)</vt:lpstr>
      <vt:lpstr>Слайд 4</vt:lpstr>
      <vt:lpstr>         Программные задачи проекта </vt:lpstr>
      <vt:lpstr>Целевые ориентиры по проекту «Международный День  ребенка»</vt:lpstr>
      <vt:lpstr>Тематические  открытые мероприятия по проекту - «Международный День ребенка»</vt:lpstr>
      <vt:lpstr>Тематическая выставка  информационных плакатов  «Маленьким детям – большие права»</vt:lpstr>
      <vt:lpstr>Информационный центр  «Ты и я - вместе дружная семья!»</vt:lpstr>
      <vt:lpstr>Образовательные  области  «Познавательное  и речевое развитие» Театрализованное действие «Я тоже имею права»</vt:lpstr>
      <vt:lpstr>Образовательная область «Физическое развитие»  Спортивное развлечение для детей и родителей воспитанников  «Я имею право на здоровье»</vt:lpstr>
      <vt:lpstr>Образовательная область «Художественно – эстетическое развитие» «Руками маленьких творцов – Я имею право»</vt:lpstr>
      <vt:lpstr>Вместе с мамой – вместе с папой.   «Детям о правах ребенка»</vt:lpstr>
      <vt:lpstr>Семейное творчество –  «Маленьким детям – большие права»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детский сад №115</cp:lastModifiedBy>
  <cp:revision>45</cp:revision>
  <dcterms:created xsi:type="dcterms:W3CDTF">2016-11-21T05:44:24Z</dcterms:created>
  <dcterms:modified xsi:type="dcterms:W3CDTF">2016-11-25T10:19:17Z</dcterms:modified>
</cp:coreProperties>
</file>